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385" r:id="rId15"/>
    <p:sldId id="322" r:id="rId16"/>
    <p:sldId id="321" r:id="rId17"/>
    <p:sldId id="274" r:id="rId18"/>
    <p:sldId id="32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효과 텍스트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160C2F-F796-4F6B-9E62-946CBEE7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90" y="1016000"/>
            <a:ext cx="7165218" cy="5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효과 텍스트 설계 디자인 가이드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84144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효과 텍스트 공통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효과 텍스트 공통 가이드 라인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401"/>
              </p:ext>
            </p:extLst>
          </p:nvPr>
        </p:nvGraphicFramePr>
        <p:xfrm>
          <a:off x="3575253" y="3307579"/>
          <a:ext cx="504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1E5878-FD54-4A8A-A1B1-3609456E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7047"/>
              </p:ext>
            </p:extLst>
          </p:nvPr>
        </p:nvGraphicFramePr>
        <p:xfrm>
          <a:off x="2589052" y="1672091"/>
          <a:ext cx="701389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76248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8326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8598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D5F1FF9-FB0A-48EE-A88B-278BB128DA0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기물 카드 효과 텍스트 가이드 라인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36657"/>
              </p:ext>
            </p:extLst>
          </p:nvPr>
        </p:nvGraphicFramePr>
        <p:xfrm>
          <a:off x="2374423" y="1791547"/>
          <a:ext cx="7443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4042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카드 효과 텍스트 가이드 라인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기물 및 특정 키워드 지원 또는 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묘지의 카드에 영향을 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다양하며 강력하고 공격적이며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사거리가 짧지만 높은 기동성과 이동에 관련된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먼 거리에서 적을 공격하거나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치료 및 지원하는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방어적인 효과를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성능은 낮지만 필드에 아군 폰 기물의 숫자에 비례하여 강화되는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9C32455-7DD6-4C28-BCC4-DE96968881B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및 이벤트 카드 효과 텍스트 가이드 라인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EE4BF3-282B-43E7-9CE2-93BACF5E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4622"/>
              </p:ext>
            </p:extLst>
          </p:nvPr>
        </p:nvGraphicFramePr>
        <p:xfrm>
          <a:off x="2406490" y="4108133"/>
          <a:ext cx="7379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7299</TotalTime>
  <Pages>7</Pages>
  <Words>1699</Words>
  <Characters>0</Characters>
  <Application>Microsoft Office PowerPoint</Application>
  <DocSecurity>0</DocSecurity>
  <PresentationFormat>와이드스크린</PresentationFormat>
  <Lines>0</Lines>
  <Paragraphs>268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외형 디자인 및 효과 텍스트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4436</cp:revision>
  <dcterms:modified xsi:type="dcterms:W3CDTF">2025-01-06T10:48:31Z</dcterms:modified>
  <cp:version>9.103.97.45139</cp:version>
</cp:coreProperties>
</file>